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41" r:id="rId16"/>
    <p:sldId id="301" r:id="rId17"/>
    <p:sldId id="312" r:id="rId18"/>
    <p:sldId id="320" r:id="rId19"/>
    <p:sldId id="313" r:id="rId20"/>
    <p:sldId id="318" r:id="rId21"/>
    <p:sldId id="326" r:id="rId22"/>
    <p:sldId id="331" r:id="rId23"/>
    <p:sldId id="336" r:id="rId24"/>
    <p:sldId id="329" r:id="rId25"/>
    <p:sldId id="332" r:id="rId26"/>
    <p:sldId id="333" r:id="rId27"/>
    <p:sldId id="335" r:id="rId28"/>
    <p:sldId id="308" r:id="rId29"/>
    <p:sldId id="303" r:id="rId30"/>
    <p:sldId id="304" r:id="rId31"/>
    <p:sldId id="31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70915"/>
  </p:normalViewPr>
  <p:slideViewPr>
    <p:cSldViewPr snapToGrid="0" snapToObjects="1">
      <p:cViewPr varScale="1">
        <p:scale>
          <a:sx n="85" d="100"/>
          <a:sy n="85" d="100"/>
        </p:scale>
        <p:origin x="1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3" Type="http://schemas.openxmlformats.org/officeDocument/2006/relationships/image" Target="../media/image43.emf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23" Type="http://schemas.openxmlformats.org/officeDocument/2006/relationships/image" Target="../media/image63.emf"/><Relationship Id="rId10" Type="http://schemas.openxmlformats.org/officeDocument/2006/relationships/image" Target="../media/image50.emf"/><Relationship Id="rId19" Type="http://schemas.openxmlformats.org/officeDocument/2006/relationships/image" Target="../media/image59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Relationship Id="rId2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18" Type="http://schemas.openxmlformats.org/officeDocument/2006/relationships/image" Target="../media/image77.emf"/><Relationship Id="rId26" Type="http://schemas.openxmlformats.org/officeDocument/2006/relationships/image" Target="../media/image28.emf"/><Relationship Id="rId3" Type="http://schemas.openxmlformats.org/officeDocument/2006/relationships/image" Target="../media/image64.emf"/><Relationship Id="rId21" Type="http://schemas.openxmlformats.org/officeDocument/2006/relationships/image" Target="../media/image80.emf"/><Relationship Id="rId7" Type="http://schemas.openxmlformats.org/officeDocument/2006/relationships/image" Target="../media/image68.emf"/><Relationship Id="rId12" Type="http://schemas.openxmlformats.org/officeDocument/2006/relationships/image" Target="../media/image73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24" Type="http://schemas.openxmlformats.org/officeDocument/2006/relationships/image" Target="../media/image26.emf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23" Type="http://schemas.openxmlformats.org/officeDocument/2006/relationships/image" Target="../media/image24.emf"/><Relationship Id="rId28" Type="http://schemas.openxmlformats.org/officeDocument/2006/relationships/image" Target="../media/image82.emf"/><Relationship Id="rId10" Type="http://schemas.openxmlformats.org/officeDocument/2006/relationships/image" Target="../media/image71.emf"/><Relationship Id="rId19" Type="http://schemas.openxmlformats.org/officeDocument/2006/relationships/image" Target="../media/image78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Relationship Id="rId22" Type="http://schemas.openxmlformats.org/officeDocument/2006/relationships/image" Target="../media/image23.emf"/><Relationship Id="rId27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8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4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5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6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7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8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3FE999-986F-2241-AE90-61D5B6344FF7}"/>
              </a:ext>
            </a:extLst>
          </p:cNvPr>
          <p:cNvGrpSpPr/>
          <p:nvPr/>
        </p:nvGrpSpPr>
        <p:grpSpPr>
          <a:xfrm>
            <a:off x="1611448" y="473579"/>
            <a:ext cx="8555440" cy="5835939"/>
            <a:chOff x="1611448" y="473579"/>
            <a:chExt cx="8555440" cy="5835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2D52AC-AC81-6646-9F83-091C680C6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21" b="16065"/>
            <a:stretch/>
          </p:blipFill>
          <p:spPr>
            <a:xfrm>
              <a:off x="1611448" y="473579"/>
              <a:ext cx="8555440" cy="58359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722536" y="18264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47544" y="374399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78045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98773" y="444085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629950" y="35638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50291" y="4672124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54978" y="219280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88584" y="257683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-1.51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96997" y="2838441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629950" y="275232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61302" y="36495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-3.72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37E3-C241-E840-A2AD-ACE207A8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b="17740"/>
          <a:stretch/>
        </p:blipFill>
        <p:spPr>
          <a:xfrm>
            <a:off x="480447" y="-108487"/>
            <a:ext cx="11060386" cy="71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F6A4B-2847-634D-8CAE-4160EFA0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4625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D0E0-1D37-6B4D-BF05-78A81749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42261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D963-290C-8443-8AA8-0CD48CDC10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4604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3A6F8-D265-D745-ACA2-20BE45F9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7269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C4EC9-6145-C34D-B50A-8F8CB8D66E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65471" y="5784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E458D-1D42-DB4F-A6D0-7B3E26C1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205399" y="524926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39B3-F905-C445-8D6E-CD91352B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94352" y="28627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10E93-090F-3148-B4AA-FA4433B8D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613071" y="338793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1F713-FA5E-0941-BA26-4AC14B7AA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93496" y="24959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58EC1-1EBC-6244-92B4-E97C482B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064496" y="37081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8C058-01AE-7E48-B2F5-3A70E1D3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40528" y="332584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E8214-D887-7349-96FC-267AC4C7A0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457358" y="26275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91AC4-0500-D441-B731-B5AC45A0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623847" y="588146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874E0-6001-554E-94FB-284E9EBE75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568381" y="75871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7497-96D0-5C49-B323-E4BF35637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904722" y="466098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EDB419-2334-7449-8DC1-64721646A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77181" y="594169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718D6-CB99-AC4E-AD6E-573902EE650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99399" y="5031004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A2BDA-7E29-984A-95F9-5BB4C6D85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320759" y="3038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AD0F61-755F-2345-89D8-7D5C9B47668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346284" y="2939107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2725-3A61-7746-A1C0-54E151187458}"/>
              </a:ext>
            </a:extLst>
          </p:cNvPr>
          <p:cNvSpPr txBox="1"/>
          <p:nvPr/>
        </p:nvSpPr>
        <p:spPr>
          <a:xfrm>
            <a:off x="1547500" y="2330983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5EC9-454A-9941-AD14-8930C9795562}"/>
              </a:ext>
            </a:extLst>
          </p:cNvPr>
          <p:cNvSpPr txBox="1"/>
          <p:nvPr/>
        </p:nvSpPr>
        <p:spPr>
          <a:xfrm>
            <a:off x="2256989" y="2989752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6E3E4-539D-C644-86D3-5687D04D9F1A}"/>
              </a:ext>
            </a:extLst>
          </p:cNvPr>
          <p:cNvSpPr txBox="1"/>
          <p:nvPr/>
        </p:nvSpPr>
        <p:spPr>
          <a:xfrm>
            <a:off x="3010774" y="247368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DE69-F3A9-ED49-8B5C-94F76C6DCB8B}"/>
              </a:ext>
            </a:extLst>
          </p:cNvPr>
          <p:cNvSpPr txBox="1"/>
          <p:nvPr/>
        </p:nvSpPr>
        <p:spPr>
          <a:xfrm>
            <a:off x="3726730" y="343541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DA0A0-9D1E-5341-ADA1-A0FBE00E48F0}"/>
              </a:ext>
            </a:extLst>
          </p:cNvPr>
          <p:cNvSpPr txBox="1"/>
          <p:nvPr/>
        </p:nvSpPr>
        <p:spPr>
          <a:xfrm>
            <a:off x="4465471" y="450633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3E978-BD9B-B140-869C-3D793AEF60EB}"/>
              </a:ext>
            </a:extLst>
          </p:cNvPr>
          <p:cNvSpPr txBox="1"/>
          <p:nvPr/>
        </p:nvSpPr>
        <p:spPr>
          <a:xfrm>
            <a:off x="5174549" y="442154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BDA47-E2C8-D441-AFB6-E1EF662FE351}"/>
              </a:ext>
            </a:extLst>
          </p:cNvPr>
          <p:cNvSpPr txBox="1"/>
          <p:nvPr/>
        </p:nvSpPr>
        <p:spPr>
          <a:xfrm>
            <a:off x="5928261" y="415075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9ED1-38F5-E341-ACFA-2E68ACCCD916}"/>
              </a:ext>
            </a:extLst>
          </p:cNvPr>
          <p:cNvSpPr txBox="1"/>
          <p:nvPr/>
        </p:nvSpPr>
        <p:spPr>
          <a:xfrm>
            <a:off x="5926759" y="370307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747-7A6F-DF4C-8068-695781077F4E}"/>
              </a:ext>
            </a:extLst>
          </p:cNvPr>
          <p:cNvSpPr txBox="1"/>
          <p:nvPr/>
        </p:nvSpPr>
        <p:spPr>
          <a:xfrm>
            <a:off x="6659773" y="40043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9FDAA-C938-1E42-B329-D7F69EDE93AB}"/>
              </a:ext>
            </a:extLst>
          </p:cNvPr>
          <p:cNvSpPr txBox="1"/>
          <p:nvPr/>
        </p:nvSpPr>
        <p:spPr>
          <a:xfrm>
            <a:off x="7393496" y="3019881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EE370-B8A7-6548-855A-0EE7E81FA173}"/>
              </a:ext>
            </a:extLst>
          </p:cNvPr>
          <p:cNvSpPr txBox="1"/>
          <p:nvPr/>
        </p:nvSpPr>
        <p:spPr>
          <a:xfrm>
            <a:off x="8124903" y="429922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B52AFD-6A96-CD41-9176-8CB942D2F5C9}"/>
              </a:ext>
            </a:extLst>
          </p:cNvPr>
          <p:cNvSpPr txBox="1"/>
          <p:nvPr/>
        </p:nvSpPr>
        <p:spPr>
          <a:xfrm>
            <a:off x="8851392" y="423562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6D223-35FE-8F42-A497-213DC21B329A}"/>
              </a:ext>
            </a:extLst>
          </p:cNvPr>
          <p:cNvSpPr txBox="1"/>
          <p:nvPr/>
        </p:nvSpPr>
        <p:spPr>
          <a:xfrm>
            <a:off x="9586674" y="32684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FB916-CA7E-564A-AC9C-8A5DC0D0D011}"/>
              </a:ext>
            </a:extLst>
          </p:cNvPr>
          <p:cNvSpPr txBox="1"/>
          <p:nvPr/>
        </p:nvSpPr>
        <p:spPr>
          <a:xfrm>
            <a:off x="10320759" y="98952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9FBB8-0546-4549-B136-C7769EBA63AF}"/>
              </a:ext>
            </a:extLst>
          </p:cNvPr>
          <p:cNvSpPr txBox="1"/>
          <p:nvPr/>
        </p:nvSpPr>
        <p:spPr>
          <a:xfrm>
            <a:off x="9581633" y="13423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6C172-5B36-D34A-BB39-5E73C9C91689}"/>
              </a:ext>
            </a:extLst>
          </p:cNvPr>
          <p:cNvSpPr txBox="1"/>
          <p:nvPr/>
        </p:nvSpPr>
        <p:spPr>
          <a:xfrm>
            <a:off x="6636699" y="12034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3DBADD-8210-A040-8F11-AD389C1EF4AD}"/>
              </a:ext>
            </a:extLst>
          </p:cNvPr>
          <p:cNvSpPr txBox="1"/>
          <p:nvPr/>
        </p:nvSpPr>
        <p:spPr>
          <a:xfrm>
            <a:off x="8854876" y="552926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974DA-7912-1A40-B6D1-0ED1FAD00DCE}"/>
              </a:ext>
            </a:extLst>
          </p:cNvPr>
          <p:cNvSpPr txBox="1"/>
          <p:nvPr/>
        </p:nvSpPr>
        <p:spPr>
          <a:xfrm>
            <a:off x="9598541" y="45782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1802E-1417-C143-90D0-D954FEA516FE}"/>
              </a:ext>
            </a:extLst>
          </p:cNvPr>
          <p:cNvSpPr txBox="1"/>
          <p:nvPr/>
        </p:nvSpPr>
        <p:spPr>
          <a:xfrm>
            <a:off x="10324464" y="229030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BA0CBD6-9440-F54C-875A-9C65AD742D1C}"/>
              </a:ext>
            </a:extLst>
          </p:cNvPr>
          <p:cNvGrpSpPr/>
          <p:nvPr/>
        </p:nvGrpSpPr>
        <p:grpSpPr>
          <a:xfrm>
            <a:off x="522728" y="-170126"/>
            <a:ext cx="11022559" cy="7298076"/>
            <a:chOff x="522728" y="-170126"/>
            <a:chExt cx="11022559" cy="72980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8046B95-80ED-C345-832C-64908B0F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95" b="16895"/>
            <a:stretch/>
          </p:blipFill>
          <p:spPr>
            <a:xfrm>
              <a:off x="522728" y="-170126"/>
              <a:ext cx="11022559" cy="72980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E5EB49-1D7D-F04A-895D-9FA9217E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4625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55961-6995-7F4D-8464-7295AAB2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77767" y="343709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D21A93-97C7-6E48-A2C7-4A6DB82A3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4604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481A3B-C8B3-9B4F-8A24-801EDBC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749909" y="387631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822ECF-4D60-AF4F-8AD0-D65FA118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511965" y="576865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61C796-1C51-BD47-8968-E2460738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232551" y="5231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639B57-48A1-A743-9398-5A732F61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941116" y="289306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CC5170-AA66-D44B-BBE4-BDE3211D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27864" y="348066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B6074B-E73E-4149-AA70-3AF06A8A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41238" y="250345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00D1E-1ABF-3549-BF9E-3092B980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79754" y="37474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176B63-B6B1-454C-A6BE-6668688B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85872" y="323037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4E9EF1-628A-F143-952C-80C31E3E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544995" y="270517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43611F-EB44-ED4E-9677-D083A778C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623847" y="588146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A596B0-9317-A743-B866-78D25352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568381" y="75871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0798EE-329C-6145-9C65-488DEEB5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953911" y="469165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B2AFB3-58ED-6E4F-B8DA-F0284EDE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77181" y="594169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F0A485-7B30-4741-B04C-DD9C2F6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622981" y="500254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1D178C-26F1-474F-B80E-10564FA82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320759" y="3038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EE5137-5657-E14A-920B-04507631A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339962" y="264721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BEF572-17BC-E14C-8A79-347D327B4B66}"/>
                </a:ext>
              </a:extLst>
            </p:cNvPr>
            <p:cNvSpPr txBox="1"/>
            <p:nvPr/>
          </p:nvSpPr>
          <p:spPr>
            <a:xfrm>
              <a:off x="1578496" y="2330983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2AEB1B-AEDF-7549-9524-AA28DD231E8B}"/>
                </a:ext>
              </a:extLst>
            </p:cNvPr>
            <p:cNvSpPr txBox="1"/>
            <p:nvPr/>
          </p:nvSpPr>
          <p:spPr>
            <a:xfrm>
              <a:off x="2303483" y="2989752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C9852-E84D-654D-B149-DCF3FEB40B99}"/>
                </a:ext>
              </a:extLst>
            </p:cNvPr>
            <p:cNvSpPr txBox="1"/>
            <p:nvPr/>
          </p:nvSpPr>
          <p:spPr>
            <a:xfrm>
              <a:off x="3026272" y="24736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8D6127-A444-D84E-A73E-96F14BCE7011}"/>
                </a:ext>
              </a:extLst>
            </p:cNvPr>
            <p:cNvSpPr txBox="1"/>
            <p:nvPr/>
          </p:nvSpPr>
          <p:spPr>
            <a:xfrm>
              <a:off x="3757726" y="345091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2F9CB3-AAF1-1D4F-BEA0-43E3FDAE13D2}"/>
                </a:ext>
              </a:extLst>
            </p:cNvPr>
            <p:cNvSpPr txBox="1"/>
            <p:nvPr/>
          </p:nvSpPr>
          <p:spPr>
            <a:xfrm>
              <a:off x="4480969" y="45838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9F00-3DBF-FD4A-BE9E-487B0A8D1CE5}"/>
                </a:ext>
              </a:extLst>
            </p:cNvPr>
            <p:cNvSpPr txBox="1"/>
            <p:nvPr/>
          </p:nvSpPr>
          <p:spPr>
            <a:xfrm>
              <a:off x="5221043" y="449903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B5412-DD4A-4545-9FC3-FBAC2C40B073}"/>
                </a:ext>
              </a:extLst>
            </p:cNvPr>
            <p:cNvSpPr txBox="1"/>
            <p:nvPr/>
          </p:nvSpPr>
          <p:spPr>
            <a:xfrm>
              <a:off x="5943759" y="42127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6F446A-7D39-5F49-8436-0A7E3D450EF7}"/>
                </a:ext>
              </a:extLst>
            </p:cNvPr>
            <p:cNvSpPr txBox="1"/>
            <p:nvPr/>
          </p:nvSpPr>
          <p:spPr>
            <a:xfrm>
              <a:off x="5957755" y="37495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82B997-4118-194A-B17E-FB13534F3FEC}"/>
                </a:ext>
              </a:extLst>
            </p:cNvPr>
            <p:cNvSpPr txBox="1"/>
            <p:nvPr/>
          </p:nvSpPr>
          <p:spPr>
            <a:xfrm>
              <a:off x="6675271" y="408179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E4592C-A672-8F43-A651-532DEFE747E7}"/>
                </a:ext>
              </a:extLst>
            </p:cNvPr>
            <p:cNvSpPr txBox="1"/>
            <p:nvPr/>
          </p:nvSpPr>
          <p:spPr>
            <a:xfrm>
              <a:off x="7408994" y="303537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E45FC-68E6-3A44-8875-D73EC7905626}"/>
                </a:ext>
              </a:extLst>
            </p:cNvPr>
            <p:cNvSpPr txBox="1"/>
            <p:nvPr/>
          </p:nvSpPr>
          <p:spPr>
            <a:xfrm>
              <a:off x="8140401" y="436121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679CB-828D-F141-A29D-33411DF61271}"/>
                </a:ext>
              </a:extLst>
            </p:cNvPr>
            <p:cNvSpPr txBox="1"/>
            <p:nvPr/>
          </p:nvSpPr>
          <p:spPr>
            <a:xfrm>
              <a:off x="8866890" y="429761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6859ED-E3BC-324D-9E37-7882E2E21C53}"/>
                </a:ext>
              </a:extLst>
            </p:cNvPr>
            <p:cNvSpPr txBox="1"/>
            <p:nvPr/>
          </p:nvSpPr>
          <p:spPr>
            <a:xfrm>
              <a:off x="9602172" y="329946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8E4359-36DC-0347-984E-2B2E276A7F88}"/>
                </a:ext>
              </a:extLst>
            </p:cNvPr>
            <p:cNvSpPr txBox="1"/>
            <p:nvPr/>
          </p:nvSpPr>
          <p:spPr>
            <a:xfrm>
              <a:off x="10320759" y="9585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413183-3C3C-6F4E-ABD4-603C3C215173}"/>
                </a:ext>
              </a:extLst>
            </p:cNvPr>
            <p:cNvSpPr txBox="1"/>
            <p:nvPr/>
          </p:nvSpPr>
          <p:spPr>
            <a:xfrm>
              <a:off x="9597131" y="131137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EB0CAC-F461-F045-B02B-94DBB71ED868}"/>
                </a:ext>
              </a:extLst>
            </p:cNvPr>
            <p:cNvSpPr txBox="1"/>
            <p:nvPr/>
          </p:nvSpPr>
          <p:spPr>
            <a:xfrm>
              <a:off x="6683193" y="11569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565CC-12FD-8D4B-B4A4-28FD181883ED}"/>
                </a:ext>
              </a:extLst>
            </p:cNvPr>
            <p:cNvSpPr txBox="1"/>
            <p:nvPr/>
          </p:nvSpPr>
          <p:spPr>
            <a:xfrm>
              <a:off x="8885872" y="56377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F5200F-3D18-8D43-B0E0-C38772A531EB}"/>
                </a:ext>
              </a:extLst>
            </p:cNvPr>
            <p:cNvSpPr txBox="1"/>
            <p:nvPr/>
          </p:nvSpPr>
          <p:spPr>
            <a:xfrm>
              <a:off x="9614039" y="465574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3CB277-1C1A-D74E-BDE5-EB82BDA1E47A}"/>
                </a:ext>
              </a:extLst>
            </p:cNvPr>
            <p:cNvSpPr txBox="1"/>
            <p:nvPr/>
          </p:nvSpPr>
          <p:spPr>
            <a:xfrm>
              <a:off x="10339962" y="229030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57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53873</TotalTime>
  <Words>1083</Words>
  <Application>Microsoft Macintosh PowerPoint</Application>
  <PresentationFormat>Widescreen</PresentationFormat>
  <Paragraphs>428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184</cp:revision>
  <dcterms:created xsi:type="dcterms:W3CDTF">2021-04-16T23:40:12Z</dcterms:created>
  <dcterms:modified xsi:type="dcterms:W3CDTF">2021-09-02T16:25:56Z</dcterms:modified>
</cp:coreProperties>
</file>